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8"/>
  </p:notesMasterIdLst>
  <p:handoutMasterIdLst>
    <p:handoutMasterId r:id="rId49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9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9" r:id="rId40"/>
    <p:sldId id="296" r:id="rId41"/>
    <p:sldId id="297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 modNotesMaster modHandout">
      <pc:chgData name="Fake Test User" userId="SID-0" providerId="Test" clId="FakeClientId" dt="2019-02-02T10:44:09.920" v="35" actId="790"/>
      <pc:docMkLst>
        <pc:docMk/>
      </pc:docMkLst>
      <pc:sldChg chg="modSp modNotes">
        <pc:chgData name="Fake Test User" userId="SID-0" providerId="Test" clId="FakeClientId" dt="2019-02-02T10:42:00.602" v="13" actId="790"/>
        <pc:sldMkLst>
          <pc:docMk/>
          <pc:sldMk cId="2135784908" sldId="259"/>
        </pc:sldMkLst>
        <pc:spChg chg="mod">
          <ac:chgData name="Fake Test User" userId="SID-0" providerId="Test" clId="FakeClientId" dt="2019-02-02T10:40:55.328" v="1" actId="790"/>
          <ac:spMkLst>
            <pc:docMk/>
            <pc:sldMk cId="2135784908" sldId="259"/>
            <ac:spMk id="2" creationId="{00000000-0000-0000-0000-000000000000}"/>
          </ac:spMkLst>
        </pc:spChg>
        <pc:spChg chg="mod">
          <ac:chgData name="Fake Test User" userId="SID-0" providerId="Test" clId="FakeClientId" dt="2019-02-02T10:40:55.328" v="1" actId="790"/>
          <ac:spMkLst>
            <pc:docMk/>
            <pc:sldMk cId="2135784908" sldId="259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9-02-02T10:42:08.179" v="15" actId="790"/>
        <pc:sldMkLst>
          <pc:docMk/>
          <pc:sldMk cId="1260473878" sldId="260"/>
        </pc:sldMkLst>
        <pc:spChg chg="mod">
          <ac:chgData name="Fake Test User" userId="SID-0" providerId="Test" clId="FakeClientId" dt="2019-02-02T10:41:01.483" v="3" actId="790"/>
          <ac:spMkLst>
            <pc:docMk/>
            <pc:sldMk cId="1260473878" sldId="260"/>
            <ac:spMk id="13" creationId="{00000000-0000-0000-0000-000000000000}"/>
          </ac:spMkLst>
        </pc:spChg>
        <pc:spChg chg="mod">
          <ac:chgData name="Fake Test User" userId="SID-0" providerId="Test" clId="FakeClientId" dt="2019-02-02T10:41:01.483" v="3" actId="790"/>
          <ac:spMkLst>
            <pc:docMk/>
            <pc:sldMk cId="1260473878" sldId="260"/>
            <ac:spMk id="14" creationId="{00000000-0000-0000-0000-000000000000}"/>
          </ac:spMkLst>
        </pc:spChg>
      </pc:sldChg>
      <pc:sldChg chg="modSp modNotes">
        <pc:chgData name="Fake Test User" userId="SID-0" providerId="Test" clId="FakeClientId" dt="2019-02-02T10:42:14.710" v="17" actId="790"/>
        <pc:sldMkLst>
          <pc:docMk/>
          <pc:sldMk cId="3804297505" sldId="261"/>
        </pc:sldMkLst>
        <pc:spChg chg="mod">
          <ac:chgData name="Fake Test User" userId="SID-0" providerId="Test" clId="FakeClientId" dt="2019-02-02T10:41:05.420" v="4" actId="2711"/>
          <ac:spMkLst>
            <pc:docMk/>
            <pc:sldMk cId="3804297505" sldId="261"/>
            <ac:spMk id="2" creationId="{00000000-0000-0000-0000-000000000000}"/>
          </ac:spMkLst>
        </pc:spChg>
        <pc:graphicFrameChg chg="mod">
          <ac:chgData name="Fake Test User" userId="SID-0" providerId="Test" clId="FakeClientId" dt="2019-02-02T10:41:27.355" v="8" actId="2711"/>
          <ac:graphicFrameMkLst>
            <pc:docMk/>
            <pc:sldMk cId="3804297505" sldId="261"/>
            <ac:graphicFrameMk id="6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9-02-02T10:42:21.084" v="19" actId="790"/>
        <pc:sldMkLst>
          <pc:docMk/>
          <pc:sldMk cId="584969848" sldId="262"/>
        </pc:sldMkLst>
        <pc:spChg chg="mod">
          <ac:chgData name="Fake Test User" userId="SID-0" providerId="Test" clId="FakeClientId" dt="2019-02-02T10:41:44.963" v="11" actId="790"/>
          <ac:spMkLst>
            <pc:docMk/>
            <pc:sldMk cId="584969848" sldId="262"/>
            <ac:spMk id="2" creationId="{00000000-0000-0000-0000-000000000000}"/>
          </ac:spMkLst>
        </pc:spChg>
        <pc:spChg chg="mod">
          <ac:chgData name="Fake Test User" userId="SID-0" providerId="Test" clId="FakeClientId" dt="2019-02-02T10:41:44.963" v="11" actId="790"/>
          <ac:spMkLst>
            <pc:docMk/>
            <pc:sldMk cId="584969848" sldId="262"/>
            <ac:spMk id="11" creationId="{00000000-0000-0000-0000-000000000000}"/>
          </ac:spMkLst>
        </pc:spChg>
        <pc:graphicFrameChg chg="modGraphic">
          <ac:chgData name="Fake Test User" userId="SID-0" providerId="Test" clId="FakeClientId" dt="2019-02-02T10:41:21.512" v="7" actId="2711"/>
          <ac:graphicFrameMkLst>
            <pc:docMk/>
            <pc:sldMk cId="584969848" sldId="262"/>
            <ac:graphicFrameMk id="4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9-02-02T10:42:29.021" v="21" actId="790"/>
        <pc:sldMkLst>
          <pc:docMk/>
          <pc:sldMk cId="4221454049" sldId="263"/>
        </pc:sldMkLst>
        <pc:spChg chg="mod">
          <ac:chgData name="Fake Test User" userId="SID-0" providerId="Test" clId="FakeClientId" dt="2019-02-02T10:41:37.261" v="10" actId="2711"/>
          <ac:spMkLst>
            <pc:docMk/>
            <pc:sldMk cId="4221454049" sldId="263"/>
            <ac:spMk id="2" creationId="{00000000-0000-0000-0000-000000000000}"/>
          </ac:spMkLst>
        </pc:spChg>
        <pc:spChg chg="mod">
          <ac:chgData name="Fake Test User" userId="SID-0" providerId="Test" clId="FakeClientId" dt="2019-02-02T10:41:37.261" v="10" actId="2711"/>
          <ac:spMkLst>
            <pc:docMk/>
            <pc:sldMk cId="4221454049" sldId="263"/>
            <ac:spMk id="10" creationId="{00000000-0000-0000-0000-000000000000}"/>
          </ac:spMkLst>
        </pc:spChg>
        <pc:graphicFrameChg chg="mod">
          <ac:chgData name="Fake Test User" userId="SID-0" providerId="Test" clId="FakeClientId" dt="2019-02-02T10:41:37.261" v="10" actId="2711"/>
          <ac:graphicFrameMkLst>
            <pc:docMk/>
            <pc:sldMk cId="4221454049" sldId="263"/>
            <ac:graphicFrameMk id="9" creationId="{00000000-0000-0000-0000-000000000000}"/>
          </ac:graphicFrameMkLst>
        </pc:graphicFrameChg>
      </pc:sldChg>
      <pc:sldMasterChg chg="modSp modSldLayout">
        <pc:chgData name="Fake Test User" userId="SID-0" providerId="Test" clId="FakeClientId" dt="2019-02-02T10:43:28.140" v="31" actId="790"/>
        <pc:sldMasterMkLst>
          <pc:docMk/>
          <pc:sldMasterMk cId="891149846" sldId="2147483696"/>
        </pc:sldMasterMkLst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2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3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4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5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6" creationId="{00000000-0000-0000-0000-000000000000}"/>
          </ac:spMkLst>
        </pc:spChg>
        <pc:grpChg chg="mod">
          <ac:chgData name="Fake Test User" userId="SID-0" providerId="Test" clId="FakeClientId" dt="2019-02-02T10:42:43.035" v="22" actId="2711"/>
          <ac:grpSpMkLst>
            <pc:docMk/>
            <pc:sldMasterMk cId="891149846" sldId="2147483696"/>
            <ac:grpSpMk id="7" creationId="{32ABC1A6-8856-41D7-BF42-7ED8D4AC1C81}"/>
          </ac:grpSpMkLst>
        </pc:grpChg>
        <pc:sldLayoutChg chg="modSp">
          <pc:chgData name="Fake Test User" userId="SID-0" providerId="Test" clId="FakeClientId" dt="2019-02-02T10:42:53.018" v="24" actId="790"/>
          <pc:sldLayoutMkLst>
            <pc:docMk/>
            <pc:sldMasterMk cId="891149846" sldId="2147483696"/>
            <pc:sldLayoutMk cId="2856722357" sldId="2147483697"/>
          </pc:sldLayoutMkLst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8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2:57.939" v="25" actId="790"/>
          <pc:sldLayoutMkLst>
            <pc:docMk/>
            <pc:sldMasterMk cId="891149846" sldId="2147483696"/>
            <pc:sldLayoutMk cId="2607457289" sldId="2147483698"/>
          </pc:sldLayoutMkLst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02.158" v="26" actId="790"/>
          <pc:sldLayoutMkLst>
            <pc:docMk/>
            <pc:sldMasterMk cId="891149846" sldId="2147483696"/>
            <pc:sldLayoutMk cId="4003804188" sldId="2147483699"/>
          </pc:sldLayoutMkLst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06.907" v="27" actId="790"/>
          <pc:sldLayoutMkLst>
            <pc:docMk/>
            <pc:sldMasterMk cId="891149846" sldId="2147483696"/>
            <pc:sldLayoutMk cId="2672057947" sldId="2147483700"/>
          </pc:sldLayoutMkLst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6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13.500" v="28" actId="790"/>
          <pc:sldLayoutMkLst>
            <pc:docMk/>
            <pc:sldMasterMk cId="891149846" sldId="2147483696"/>
            <pc:sldLayoutMk cId="2501068388" sldId="2147483701"/>
          </pc:sldLayoutMkLst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8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9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11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13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18.234" v="29" actId="790"/>
          <pc:sldLayoutMkLst>
            <pc:docMk/>
            <pc:sldMasterMk cId="891149846" sldId="2147483696"/>
            <pc:sldLayoutMk cId="4130002280" sldId="2147483702"/>
          </pc:sldLayoutMkLst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23.030" v="30" actId="790"/>
          <pc:sldLayoutMkLst>
            <pc:docMk/>
            <pc:sldMasterMk cId="891149846" sldId="2147483696"/>
            <pc:sldLayoutMk cId="669437400" sldId="2147483703"/>
          </pc:sldLayoutMkLst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28.140" v="31" actId="790"/>
          <pc:sldLayoutMkLst>
            <pc:docMk/>
            <pc:sldMasterMk cId="891149846" sldId="2147483696"/>
            <pc:sldLayoutMk cId="3761579140" sldId="2147483704"/>
          </pc:sldLayoutMkLst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6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7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0D02AA-5F1E-4EAF-962D-7195C8E9EE1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2019/4/16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3FB42-312D-429D-A89D-91E21C85F0B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CD5D1E1-F2FB-42D9-800D-BB6F702D56CA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809D77-6270-417D-B912-9E40620F0D0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7685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479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02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082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975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311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839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93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851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2041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67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561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526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292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169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778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169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024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14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996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910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95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7903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125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808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5411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7910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179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102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9257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498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825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3780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6615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2518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9878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654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279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901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702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6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98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1358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610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343399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9" name="頁尾預留位置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E4DDD3E-1008-4C98-AD8A-C5DBA59A7841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567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B096F1E-53DD-498A-8BA0-56EB1C88443E}" type="datetime1">
              <a:rPr lang="zh-TW" altLang="en-US" smtClean="0"/>
              <a:t>2019/4/16</a:t>
            </a:fld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983161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983161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FBF256A-EA67-43E0-826B-5D1FC1E42B01}" type="datetime1">
              <a:rPr lang="zh-TW" altLang="en-US" smtClean="0"/>
              <a:t>2019/4/16</a:t>
            </a:fld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E72FF-7E08-43F8-96DF-1CB253477DDD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0745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0"/>
            <a:ext cx="10363200" cy="25050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2697163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6A70E-5D71-4081-8B02-CC76281B3BE8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038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9" name="內容預留位置 8"/>
          <p:cNvSpPr>
            <a:spLocks noGrp="1"/>
          </p:cNvSpPr>
          <p:nvPr>
            <p:ph sz="quarter" idx="13"/>
          </p:nvPr>
        </p:nvSpPr>
        <p:spPr>
          <a:xfrm>
            <a:off x="612805" y="1828800"/>
            <a:ext cx="5388864" cy="3429255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1828785"/>
            <a:ext cx="5384800" cy="3429015"/>
          </a:xfrm>
        </p:spPr>
        <p:txBody>
          <a:bodyPr rtlCol="0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258B1DF-6210-48E0-A077-AA927ECBBC96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20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1840825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1" name="內容預留位置 10"/>
          <p:cNvSpPr>
            <a:spLocks noGrp="1"/>
          </p:cNvSpPr>
          <p:nvPr>
            <p:ph sz="quarter" idx="13"/>
          </p:nvPr>
        </p:nvSpPr>
        <p:spPr>
          <a:xfrm>
            <a:off x="609600" y="2453473"/>
            <a:ext cx="5388864" cy="283403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97601" y="1840825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3" name="內容預留位置 12"/>
          <p:cNvSpPr>
            <a:spLocks noGrp="1"/>
          </p:cNvSpPr>
          <p:nvPr>
            <p:ph sz="quarter" idx="14"/>
          </p:nvPr>
        </p:nvSpPr>
        <p:spPr>
          <a:xfrm>
            <a:off x="6201237" y="2453474"/>
            <a:ext cx="5388864" cy="2833709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E6860-306A-479D-9A18-3C459110292C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0106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B5BDC-B698-4C0E-A14C-9BB133C93190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30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605D4-877D-492B-B445-CAE17FB8092F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6943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958850" y="273052"/>
            <a:ext cx="6661151" cy="4984748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281939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B8003-D115-4CE4-A697-251246B476CE}" type="datetime1">
              <a:rPr lang="zh-TW" altLang="en-US" noProof="0" smtClean="0"/>
              <a:t>2019/4/16</a:t>
            </a:fld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615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2010835" y="1597800"/>
            <a:ext cx="8072965" cy="38552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2239435" y="5579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3859BA9-A3B3-4F8B-812D-6B70241CAFA4}" type="datetime1">
              <a:rPr lang="zh-TW" altLang="en-US" smtClean="0"/>
              <a:t>2019/4/16</a:t>
            </a:fld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1846262"/>
            <a:ext cx="10972800" cy="3419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692275" y="6137408"/>
            <a:ext cx="3654313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303488" y="6137408"/>
            <a:ext cx="1173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0D2F7D9-3114-482C-A555-75FC39A04B3E}" type="datetime1">
              <a:rPr lang="zh-TW" altLang="en-US" noProof="0" smtClean="0"/>
              <a:t>2019/4/16</a:t>
            </a:fld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33430" y="6137408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 descr="海邊的灌木">
            <a:extLst>
              <a:ext uri="{FF2B5EF4-FFF2-40B4-BE49-F238E27FC236}">
                <a16:creationId xmlns:a16="http://schemas.microsoft.com/office/drawing/2014/main" id="{32ABC1A6-8856-41D7-BF42-7ED8D4AC1C81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橢圓​​ 7"/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1800" noProof="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 2"/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/>
            <a:lstStyle/>
            <a:p>
              <a:pPr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1" name="群組 68"/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5" name="群組 28"/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5" name="群組 5"/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8" name="手繪多邊形​ 3"/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9" name="手繪多邊形 4"/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96" name="群組 8"/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6" name="手繪多邊形​​ 6"/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7" name="手繪多邊形​​ 7"/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97" name="手繪多邊形​ 9"/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8" name="手繪多邊形 10"/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9" name="手繪多邊形​​ 11"/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00" name="群組 16"/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2" name="手繪多邊形​​ 12"/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3" name="手繪多邊形 13"/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4" name="手繪多邊形​​ 14"/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5" name="手繪多邊形 15"/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01" name="手繪多邊形 17"/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2" name="手繪多邊形 18"/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3" name="手繪多邊形 19"/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4" name="手繪多邊形 20"/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5" name="手繪多邊形 21"/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6" name="手繪多邊形 22"/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7" name="手繪多邊形 23"/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8" name="手繪多邊形 24"/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9" name="手繪多邊形 25"/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0" name="手繪多邊形 26"/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1" name="手繪多邊形 27"/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56" name="手繪多邊形 29"/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57" name="群組 33"/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2" name="手繪多邊形 30"/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3" name="手繪多邊形 31"/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4" name="手繪多邊形​​ 32"/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58" name="手繪多邊形 34"/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9" name="手繪多邊形 35"/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60" name="群組 38"/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90" name="手繪多邊形​​ 36"/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1" name="手繪多邊形​​ 37"/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61" name="手繪多邊形​​ 39"/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62" name="群組 47"/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3" name="手繪多邊形​​ 40"/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4" name="手繪多邊形​​ 41"/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85" name="群組 44"/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8" name="手繪多邊形​​ 42"/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89" name="手繪多邊形​​ 43"/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86" name="手繪多邊形​​ 45"/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7" name="手繪多邊形​​ 46"/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63" name="手繪多邊形​​ 48"/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4" name="手繪多邊形​​ 49"/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5" name="手繪多邊形​​ 50"/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6" name="手繪多邊形​​ 51"/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7" name="手繪多邊形​​ 52"/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8" name="手繪多邊形​​ 53"/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9" name="手繪多邊形 54"/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0" name="手繪多邊形 55"/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1" name="手繪多邊形 56"/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2" name="手繪多邊形 57"/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3" name="手繪多邊形 58"/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4" name="手繪多邊形 59"/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75" name="群組 62"/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1" name="手繪多邊形​​ 60"/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2" name="手繪多邊形​​ 61"/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76" name="手繪多邊形​​ 63"/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7" name="手繪多邊形 64"/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8" name="手繪多邊形 65"/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9" name="手繪多邊形 66"/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0" name="手繪多邊形 67"/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12" name="群組 111"/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3" name="群組 84"/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40" name="手繪多邊形​​ 69"/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1" name="手繪多邊形​​ 70"/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2" name="手繪多邊形​​ 71"/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3" name="手繪多邊形​​ 72"/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4" name="手繪多邊形​​ 73"/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5" name="手繪多邊形 74"/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6" name="手繪多邊形 75"/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7" name="手繪多邊形 76"/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8" name="手繪多邊形 77"/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9" name="手繪多邊形 78"/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0" name="手繪多邊形​​ 79"/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1" name="手繪多邊形​​ 80"/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2" name="手繪多邊形​​ 81"/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3" name="手繪多邊形​​ 82"/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4" name="手繪多邊形​​ 83"/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14" name="手繪多邊形​​ 85"/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5" name="手繪多邊形​​ 86"/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6" name="手繪多邊形​​ 87"/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7" name="手繪多邊形​​ 88"/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​​ 89"/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​​ 90"/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​​ 91"/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​​ 92"/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​​ 93"/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​​ 94"/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手繪多邊形 95"/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5" name="手繪多邊形​​ 96"/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​​ 97"/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手繪多邊形 98"/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手繪多邊形​​ 99"/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手繪多邊形​​ 100"/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手繪多邊形​​ 101"/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手繪多邊形​​ 102"/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手繪多邊形 103"/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手繪多邊形 104"/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手繪多邊形 105"/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手繪多邊形 106"/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手繪多邊形 107"/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手繪多邊形 108"/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手繪多邊形 109"/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手繪多邊形 110"/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4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accent1">
              <a:lumMod val="50000"/>
            </a:schemeClr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312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152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38544"/>
            <a:ext cx="10363200" cy="4267200"/>
          </a:xfrm>
        </p:spPr>
        <p:txBody>
          <a:bodyPr rtlCol="0"/>
          <a:lstStyle/>
          <a:p>
            <a:pPr rtl="0">
              <a:lnSpc>
                <a:spcPts val="61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實驗報告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465454" y="4119418"/>
            <a:ext cx="3897745" cy="1443181"/>
          </a:xfrm>
        </p:spPr>
        <p:txBody>
          <a:bodyPr rtlCol="0">
            <a:normAutofit fontScale="92500" lnSpcReduction="20000"/>
          </a:bodyPr>
          <a:lstStyle/>
          <a:p>
            <a:pPr algn="l" rtl="0"/>
            <a:r>
              <a:rPr lang="zh-TW" altLang="en-US" dirty="0" smtClean="0"/>
              <a:t>指導教授：陳朝烈 教授</a:t>
            </a:r>
            <a:endParaRPr lang="en-US" altLang="zh-TW" dirty="0" smtClean="0"/>
          </a:p>
          <a:p>
            <a:pPr algn="l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學生：張旭廷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班級：電子工程系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4A</a:t>
            </a:r>
          </a:p>
          <a:p>
            <a:pPr algn="l" rtl="0"/>
            <a:r>
              <a:rPr lang="zh-TW" altLang="en-US" dirty="0" smtClean="0"/>
              <a:t>學號：</a:t>
            </a:r>
            <a:r>
              <a:rPr lang="en-US" altLang="zh-TW" dirty="0" smtClean="0"/>
              <a:t>0452031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57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97" y="1242520"/>
            <a:ext cx="5425876" cy="443123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9397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ieee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library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39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00" y="1242520"/>
            <a:ext cx="5845092" cy="462762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7476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為輸出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476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led_in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36" y="1242520"/>
            <a:ext cx="5872599" cy="48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的上緣觸發時，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led_in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80" y="1242520"/>
            <a:ext cx="5761364" cy="48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21621" y="184290"/>
            <a:ext cx="55451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電路圖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77916" y="1087941"/>
            <a:ext cx="91194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、更改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腳位名稱及與主板連線後電路圖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98" y="1710809"/>
            <a:ext cx="8984491" cy="47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571873" y="184290"/>
            <a:ext cx="4980851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封裝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封裝完成後出現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HDL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wrapper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69" y="1233756"/>
            <a:ext cx="5712709" cy="48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359089" y="184290"/>
            <a:ext cx="7520007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pin.xdc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腳位及準位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設定完後編譯及燒入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02" y="1233756"/>
            <a:ext cx="4256261" cy="4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03392" y="184290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50" y="1145408"/>
            <a:ext cx="3858416" cy="44276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59" y="1145408"/>
            <a:ext cx="3823714" cy="442519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60176" y="5612217"/>
            <a:ext cx="87716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燒錄前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59834" y="5612217"/>
            <a:ext cx="87716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燒錄後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79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234992" y="184290"/>
            <a:ext cx="58272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展開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31" y="1315853"/>
            <a:ext cx="8932558" cy="47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03983" y="184290"/>
            <a:ext cx="610936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建立專案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579418" y="1050808"/>
            <a:ext cx="88639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建立專案，以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Hello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World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38" y="1636543"/>
            <a:ext cx="3831740" cy="44967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78" y="1636544"/>
            <a:ext cx="3833081" cy="44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85455" y="1119226"/>
            <a:ext cx="4955203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實驗記錄及結果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5455" y="1580891"/>
            <a:ext cx="369844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實驗記錄及結果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29383" y="149730"/>
            <a:ext cx="131318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85455" y="2042556"/>
            <a:ext cx="4955203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中斷向量表查詢及中間過程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4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359089" y="184290"/>
            <a:ext cx="7520007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-UART Terminal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745248" y="1111403"/>
            <a:ext cx="87476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Port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COM4  Baud Rate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115200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0" y="1757734"/>
            <a:ext cx="2904786" cy="43803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575" y="1757734"/>
            <a:ext cx="3906497" cy="43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90094" y="184290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-RUN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參數設定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48" y="3128203"/>
            <a:ext cx="6069761" cy="29536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48" y="1647203"/>
            <a:ext cx="6069761" cy="29578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07384" y="1056138"/>
            <a:ext cx="87476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Bitstream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檔案路徑以及其他設定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95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07" y="1547096"/>
            <a:ext cx="8468076" cy="41236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90094" y="184290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-RUN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參數設定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07384" y="1056138"/>
            <a:ext cx="87476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設定剛剛建立的專案名稱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6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64" y="1874454"/>
            <a:ext cx="8896450" cy="433529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16373" y="1111403"/>
            <a:ext cx="87476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前面已經設定過，此步驟可省略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0094" y="184290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-RUN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參數設定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99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610495" y="1111403"/>
            <a:ext cx="87476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Apply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後，執行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Run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23" y="1757733"/>
            <a:ext cx="8713470" cy="423401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90094" y="184290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-RUN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參數設定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22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51520" y="184290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Lab2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118" y="1125457"/>
            <a:ext cx="6180940" cy="1976865"/>
          </a:xfrm>
          <a:prstGeom prst="rect">
            <a:avLst/>
          </a:prstGeom>
        </p:spPr>
      </p:pic>
      <p:pic>
        <p:nvPicPr>
          <p:cNvPr id="8" name="576840250.6513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0118" y="3102321"/>
            <a:ext cx="6180940" cy="347677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68295" y="1124758"/>
            <a:ext cx="338374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燒錄後會顯示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Hello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World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，以及板子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會以上數方式亮燈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65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51520" y="184290"/>
            <a:ext cx="328808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實驗需求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63782" y="1195642"/>
            <a:ext cx="9282545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利用暫存器的值，當作計數器的計數上下限。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設定暫存器的值。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3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62025" y="1236900"/>
            <a:ext cx="559387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1.reg0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當作計數器上限。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2.reg1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當作計數器下限。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en-US" altLang="zh-TW" sz="28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當計數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大於上限時，將計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數值設為下限。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8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起始計數值若小於下限時，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將計數值設定為下限。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0094" y="184290"/>
            <a:ext cx="6391493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內層程式碼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75" y="1236900"/>
            <a:ext cx="5805421" cy="42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45516" y="1295110"/>
            <a:ext cx="4839648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創建一個新的專案，一樣以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Hello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World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為例，名稱為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LED_limit1</a:t>
            </a: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81219" y="184290"/>
            <a:ext cx="58272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創新專案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39" y="1082963"/>
            <a:ext cx="3357707" cy="53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79699" y="1163581"/>
            <a:ext cx="4315938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MYIP_mWriteReg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函式，將上下限計數值寫入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reg0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reg1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上限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(reg0)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下限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(reg1)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0094" y="184290"/>
            <a:ext cx="6391493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41" y="3154737"/>
            <a:ext cx="5723005" cy="35000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640" y="1065236"/>
            <a:ext cx="5737106" cy="3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46913" y="1242520"/>
            <a:ext cx="439650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利用選擇晶片方式，依照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Family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Package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Speed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grade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建立專案。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13608" y="184290"/>
            <a:ext cx="610936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晶片選擇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4" y="1410116"/>
            <a:ext cx="5227782" cy="4436502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73664" y="2090343"/>
            <a:ext cx="38541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BaseAddress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0094" y="184290"/>
            <a:ext cx="6391493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60" y="1109672"/>
            <a:ext cx="5263429" cy="260594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60" y="3715613"/>
            <a:ext cx="5263429" cy="184612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579418" y="4377067"/>
            <a:ext cx="38541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RegOffset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37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73664" y="2090343"/>
            <a:ext cx="38541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BaseAddress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0094" y="184290"/>
            <a:ext cx="6673622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-RUN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參數設定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99" y="1679316"/>
            <a:ext cx="8729807" cy="426024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419844" y="1062264"/>
            <a:ext cx="932751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專案名稱改為剛剛新建的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LED_limit1</a:t>
            </a: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55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224928" y="184290"/>
            <a:ext cx="328808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HW1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60274" y="1094122"/>
            <a:ext cx="93275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計數範圍：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值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</a:p>
        </p:txBody>
      </p:sp>
      <p:pic>
        <p:nvPicPr>
          <p:cNvPr id="2" name="576859732.499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922697" y="166579"/>
            <a:ext cx="4002667" cy="71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040208" y="184290"/>
            <a:ext cx="413446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-189834" y="1168229"/>
            <a:ext cx="9327515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/>
              <a:t>找</a:t>
            </a:r>
            <a:r>
              <a:rPr lang="en-US" altLang="zh-TW" sz="2800" dirty="0"/>
              <a:t>External interrupt for </a:t>
            </a:r>
            <a:r>
              <a:rPr lang="en-US" altLang="zh-TW" sz="2800" dirty="0" smtClean="0"/>
              <a:t>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/>
              <a:t>找</a:t>
            </a:r>
            <a:r>
              <a:rPr lang="en-US" altLang="zh-TW" sz="2800" dirty="0"/>
              <a:t>FPGA</a:t>
            </a:r>
            <a:r>
              <a:rPr lang="zh-TW" altLang="en-US" sz="2800" dirty="0"/>
              <a:t>觸發的</a:t>
            </a:r>
            <a:r>
              <a:rPr lang="zh-TW" altLang="en-US" sz="2800" dirty="0" smtClean="0"/>
              <a:t>中斷</a:t>
            </a:r>
            <a:endParaRPr lang="en-US" altLang="zh-TW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/>
              <a:t>找</a:t>
            </a:r>
            <a:r>
              <a:rPr lang="en-US" altLang="zh-TW" sz="2800" dirty="0" smtClean="0"/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Driver </a:t>
            </a:r>
            <a:r>
              <a:rPr lang="en-US" altLang="zh-TW" sz="2800" dirty="0" smtClean="0"/>
              <a:t>template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46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3014" y="201571"/>
            <a:ext cx="1156117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/>
              <a:t>External interrupt for </a:t>
            </a:r>
            <a:r>
              <a:rPr lang="en-US" altLang="zh-TW" sz="4400" dirty="0" smtClean="0"/>
              <a:t>button</a:t>
            </a:r>
            <a:endParaRPr lang="en-US" altLang="zh-TW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03014" y="1217233"/>
            <a:ext cx="27298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IRQ#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029" y="1238698"/>
            <a:ext cx="7223147" cy="490450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479415" y="6097086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P.230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0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3014" y="201571"/>
            <a:ext cx="1156117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/>
              <a:t>External interrupt for </a:t>
            </a:r>
            <a:r>
              <a:rPr lang="en-US" altLang="zh-TW" sz="4400" dirty="0" smtClean="0"/>
              <a:t>button</a:t>
            </a:r>
            <a:endParaRPr lang="en-US" altLang="zh-TW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03014" y="1217233"/>
            <a:ext cx="27298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pending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53055" y="5989238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P.1436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5" y="1127413"/>
            <a:ext cx="5749636" cy="48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3014" y="201571"/>
            <a:ext cx="1156117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/>
              <a:t>External interrupt for </a:t>
            </a:r>
            <a:r>
              <a:rPr lang="en-US" altLang="zh-TW" sz="4400" dirty="0" smtClean="0"/>
              <a:t>button</a:t>
            </a:r>
            <a:endParaRPr lang="en-US" altLang="zh-TW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928" y="1064397"/>
            <a:ext cx="6291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Mask or </a:t>
            </a:r>
            <a:r>
              <a:rPr lang="en-US" altLang="zh-TW" sz="2800" dirty="0" err="1" smtClean="0"/>
              <a:t>en</a:t>
            </a:r>
            <a:r>
              <a:rPr lang="en-US" altLang="zh-TW" sz="2800" dirty="0" smtClean="0"/>
              <a:t>/disable register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32982" y="6272761"/>
            <a:ext cx="6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P.593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28" y="1587617"/>
            <a:ext cx="64579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392907" y="201571"/>
            <a:ext cx="93281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 smtClean="0"/>
              <a:t>FPGA</a:t>
            </a:r>
            <a:r>
              <a:rPr lang="zh-TW" altLang="en-US" sz="4400" dirty="0" smtClean="0"/>
              <a:t>內部觸發中斷</a:t>
            </a:r>
            <a:endParaRPr lang="en-US" altLang="zh-TW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45384" y="1066145"/>
            <a:ext cx="6291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Software Generated Interrupts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47" y="1667217"/>
            <a:ext cx="5736713" cy="4768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66521" y="6144266"/>
            <a:ext cx="6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P.231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68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0" y="1139067"/>
            <a:ext cx="7187687" cy="4744813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392907" y="201571"/>
            <a:ext cx="93281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 smtClean="0"/>
              <a:t>FPGA</a:t>
            </a:r>
            <a:r>
              <a:rPr lang="zh-TW" altLang="en-US" sz="4400" dirty="0" smtClean="0"/>
              <a:t>內部觸發中斷</a:t>
            </a:r>
            <a:endParaRPr lang="en-US" altLang="zh-TW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-984484" y="988293"/>
            <a:ext cx="6291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IRQ#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680131" y="5699214"/>
            <a:ext cx="6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P.232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14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03014" y="1217233"/>
            <a:ext cx="27298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pending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53055" y="5989238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P.1436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5" y="1127413"/>
            <a:ext cx="5749636" cy="48618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907" y="201571"/>
            <a:ext cx="93281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 smtClean="0"/>
              <a:t>FPGA</a:t>
            </a:r>
            <a:r>
              <a:rPr lang="zh-TW" altLang="en-US" sz="4400" dirty="0" smtClean="0"/>
              <a:t>內部觸發中斷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4071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46913" y="1242520"/>
            <a:ext cx="439650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選擇開發板以及設定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21" y="1242520"/>
            <a:ext cx="6033015" cy="36250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82728" y="209227"/>
            <a:ext cx="6673622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選擇開發板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392907" y="201571"/>
            <a:ext cx="93281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 smtClean="0"/>
              <a:t>FPGA</a:t>
            </a:r>
            <a:r>
              <a:rPr lang="zh-TW" altLang="en-US" sz="4400" dirty="0" smtClean="0"/>
              <a:t>內部觸發中斷</a:t>
            </a:r>
            <a:endParaRPr lang="en-US" altLang="zh-TW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19" y="1658428"/>
            <a:ext cx="4801375" cy="4918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49" y="1036242"/>
            <a:ext cx="4263955" cy="565257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53643" y="6503382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P.1431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906905" y="6552095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P.1432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59331" y="1036242"/>
            <a:ext cx="6291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Mask or </a:t>
            </a:r>
            <a:r>
              <a:rPr lang="en-US" altLang="zh-TW" sz="2800" dirty="0" err="1" smtClean="0"/>
              <a:t>en</a:t>
            </a:r>
            <a:r>
              <a:rPr lang="en-US" altLang="zh-TW" sz="2800" dirty="0" smtClean="0"/>
              <a:t>/disable register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7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392907" y="201571"/>
            <a:ext cx="932819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中斷向量表查詢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400" dirty="0" smtClean="0"/>
              <a:t>FPGA</a:t>
            </a:r>
            <a:r>
              <a:rPr lang="zh-TW" altLang="en-US" sz="4400" dirty="0" smtClean="0"/>
              <a:t>內部觸發中斷</a:t>
            </a:r>
            <a:endParaRPr lang="en-US" altLang="zh-TW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903068" y="5757539"/>
            <a:ext cx="8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P.1433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940" y="1589365"/>
            <a:ext cx="5267325" cy="41719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59331" y="1036242"/>
            <a:ext cx="6291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Mask or </a:t>
            </a:r>
            <a:r>
              <a:rPr lang="en-US" altLang="zh-TW" sz="2800" dirty="0" err="1" smtClean="0"/>
              <a:t>en</a:t>
            </a:r>
            <a:r>
              <a:rPr lang="en-US" altLang="zh-TW" sz="2800" dirty="0" smtClean="0"/>
              <a:t>/disable register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22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201571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en-US" altLang="zh-TW" sz="4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22" y="1740453"/>
            <a:ext cx="7359361" cy="448139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91813" y="1102763"/>
            <a:ext cx="900837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設定外部中斷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15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201571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en-US" altLang="zh-TW" sz="4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22" y="1740453"/>
            <a:ext cx="7359361" cy="448139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91813" y="1102763"/>
            <a:ext cx="900837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初始化中斷控制器驅動程式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075" y="1723172"/>
            <a:ext cx="7401054" cy="44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201571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en-US" altLang="zh-TW" sz="4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22" y="1740453"/>
            <a:ext cx="7359361" cy="448139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91813" y="1102763"/>
            <a:ext cx="900837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連接中斷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處理程序與硬體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ARM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的中斷處理邏輯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075" y="1723172"/>
            <a:ext cx="7401054" cy="44986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075" y="1713561"/>
            <a:ext cx="7401054" cy="45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201571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en-US" altLang="zh-TW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79417" y="996738"/>
            <a:ext cx="900837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硬體中斷發生時，告知軟體中斷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IRQ_F2P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端口檢測外部中斷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4" y="1950845"/>
            <a:ext cx="7486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201571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en-US" altLang="zh-TW" sz="4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35" y="1988134"/>
            <a:ext cx="6901265" cy="420384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579417" y="996738"/>
            <a:ext cx="900837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啟用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ARM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的中斷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設定中斷優先級觸發類型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6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6" y="1344120"/>
            <a:ext cx="5224201" cy="38066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06" y="1344120"/>
            <a:ext cx="5614279" cy="38066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5728" y="209227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605728" y="209227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41" y="1362174"/>
            <a:ext cx="5000124" cy="36522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84" y="1361974"/>
            <a:ext cx="4990497" cy="3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9397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ieee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library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21" y="1242520"/>
            <a:ext cx="5753451" cy="410092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4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415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為輸出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1935539"/>
            <a:ext cx="5481888" cy="4130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53" y="1935539"/>
            <a:ext cx="5391236" cy="41308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40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4151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將內外層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74" y="1242520"/>
            <a:ext cx="5788801" cy="4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海岸設計範本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2898_TF03460566" id="{AC87348D-5E8C-4F2D-8DD8-A785AC0161C5}" vid="{06970F3A-B2E5-489C-8D88-0FA1223D79E9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海岸設計投影片</Template>
  <TotalTime>694</TotalTime>
  <Words>708</Words>
  <Application>Microsoft Office PowerPoint</Application>
  <PresentationFormat>寬螢幕</PresentationFormat>
  <Paragraphs>168</Paragraphs>
  <Slides>46</Slides>
  <Notes>46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3" baseType="lpstr">
      <vt:lpstr>Microsoft JhengHei UI</vt:lpstr>
      <vt:lpstr>新細明體</vt:lpstr>
      <vt:lpstr>標楷體</vt:lpstr>
      <vt:lpstr>Arial</vt:lpstr>
      <vt:lpstr>Courier New</vt:lpstr>
      <vt:lpstr>Palatino Linotype</vt:lpstr>
      <vt:lpstr>海岸設計範本</vt:lpstr>
      <vt:lpstr>系統晶片設計  實驗報告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  實驗報告 </dc:title>
  <dc:creator>Tim</dc:creator>
  <cp:lastModifiedBy>Tim</cp:lastModifiedBy>
  <cp:revision>47</cp:revision>
  <dcterms:created xsi:type="dcterms:W3CDTF">2019-04-13T05:19:40Z</dcterms:created>
  <dcterms:modified xsi:type="dcterms:W3CDTF">2019-04-16T13:11:54Z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